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18bb14199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g18bb14199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35bd92435_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g35bd92435_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5bd92435_0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35bd92435_0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5bd92435_0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5bd92435_0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bd92435_0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bd92435_0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0c2b22b5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0c2b22b5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idx="1" type="subTitle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7" name="Google Shape;17;p4"/>
          <p:cNvSpPr txBox="1"/>
          <p:nvPr>
            <p:ph idx="2" type="body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idx="1" type="body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sz="1800">
                <a:solidFill>
                  <a:schemeClr val="lt1"/>
                </a:solidFill>
              </a:defRPr>
            </a:lvl1pPr>
            <a:lvl2pPr indent="-3429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○"/>
              <a:defRPr sz="1800">
                <a:solidFill>
                  <a:schemeClr val="lt1"/>
                </a:solidFill>
              </a:defRPr>
            </a:lvl2pPr>
            <a:lvl3pPr indent="-3429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■"/>
              <a:defRPr sz="1800">
                <a:solidFill>
                  <a:schemeClr val="lt1"/>
                </a:solidFill>
              </a:defRPr>
            </a:lvl3pPr>
            <a:lvl4pPr indent="-3429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sz="1800">
                <a:solidFill>
                  <a:schemeClr val="lt1"/>
                </a:solidFill>
              </a:defRPr>
            </a:lvl4pPr>
            <a:lvl5pPr indent="-3429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○"/>
              <a:defRPr sz="1800">
                <a:solidFill>
                  <a:schemeClr val="lt1"/>
                </a:solidFill>
              </a:defRPr>
            </a:lvl5pPr>
            <a:lvl6pPr indent="-34290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■"/>
              <a:defRPr sz="1800">
                <a:solidFill>
                  <a:schemeClr val="lt1"/>
                </a:solidFill>
              </a:defRPr>
            </a:lvl6pPr>
            <a:lvl7pPr indent="-34290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sz="1800">
                <a:solidFill>
                  <a:schemeClr val="lt1"/>
                </a:solidFill>
              </a:defRPr>
            </a:lvl7pPr>
            <a:lvl8pPr indent="-34290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○"/>
              <a:defRPr sz="1800">
                <a:solidFill>
                  <a:schemeClr val="lt1"/>
                </a:solidFill>
              </a:defRPr>
            </a:lvl8pPr>
            <a:lvl9pPr indent="-34290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■"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slide" Target="/ppt/slides/slide3.xml"/><Relationship Id="rId5" Type="http://schemas.openxmlformats.org/officeDocument/2006/relationships/slide" Target="/ppt/slides/slide4.xml"/><Relationship Id="rId6" Type="http://schemas.openxmlformats.org/officeDocument/2006/relationships/slide" Target="/ppt/slides/slide5.xml"/><Relationship Id="rId7" Type="http://schemas.openxmlformats.org/officeDocument/2006/relationships/slide" Target="/ppt/slides/slide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slide" Target="/ppt/slides/slide3.xml"/><Relationship Id="rId5" Type="http://schemas.openxmlformats.org/officeDocument/2006/relationships/slide" Target="/ppt/slides/slide4.xml"/><Relationship Id="rId6" Type="http://schemas.openxmlformats.org/officeDocument/2006/relationships/slide" Target="/ppt/slides/slide5.xml"/><Relationship Id="rId7" Type="http://schemas.openxmlformats.org/officeDocument/2006/relationships/slide" Target="/ppt/slides/slide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slide" Target="/ppt/slides/slide1.xml"/><Relationship Id="rId5" Type="http://schemas.openxmlformats.org/officeDocument/2006/relationships/slide" Target="/ppt/slides/slide4.xml"/><Relationship Id="rId6" Type="http://schemas.openxmlformats.org/officeDocument/2006/relationships/slide" Target="/ppt/slides/slide5.xml"/><Relationship Id="rId7" Type="http://schemas.openxmlformats.org/officeDocument/2006/relationships/slide" Target="/ppt/slides/slide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slide" Target="/ppt/slides/slide3.xml"/><Relationship Id="rId5" Type="http://schemas.openxmlformats.org/officeDocument/2006/relationships/slide" Target="/ppt/slides/slide1.xml"/><Relationship Id="rId6" Type="http://schemas.openxmlformats.org/officeDocument/2006/relationships/slide" Target="/ppt/slides/slide5.xml"/><Relationship Id="rId7" Type="http://schemas.openxmlformats.org/officeDocument/2006/relationships/slide" Target="/ppt/slides/slide2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slide" Target="/ppt/slides/slide3.xml"/><Relationship Id="rId5" Type="http://schemas.openxmlformats.org/officeDocument/2006/relationships/slide" Target="/ppt/slides/slide4.xml"/><Relationship Id="rId6" Type="http://schemas.openxmlformats.org/officeDocument/2006/relationships/slide" Target="/ppt/slides/slide1.xml"/><Relationship Id="rId7" Type="http://schemas.openxmlformats.org/officeDocument/2006/relationships/slide" Target="/ppt/slides/slide2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slide" Target="/ppt/slides/slide3.xml"/><Relationship Id="rId5" Type="http://schemas.openxmlformats.org/officeDocument/2006/relationships/slide" Target="/ppt/slides/slide4.xml"/><Relationship Id="rId6" Type="http://schemas.openxmlformats.org/officeDocument/2006/relationships/slide" Target="/ppt/slides/slide1.xml"/><Relationship Id="rId7" Type="http://schemas.openxmlformats.org/officeDocument/2006/relationships/slide" Target="/ppt/slides/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nbsac_club_pic.jpg" id="27" name="Google Shape;27;p8"/>
          <p:cNvPicPr preferRelativeResize="0"/>
          <p:nvPr/>
        </p:nvPicPr>
        <p:blipFill rotWithShape="1">
          <a:blip r:embed="rId3">
            <a:alphaModFix/>
          </a:blip>
          <a:srcRect b="0" l="0" r="0" t="10063"/>
          <a:stretch/>
        </p:blipFill>
        <p:spPr>
          <a:xfrm>
            <a:off x="262100" y="0"/>
            <a:ext cx="8666801" cy="54624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" name="Google Shape;28;p8"/>
          <p:cNvGrpSpPr/>
          <p:nvPr/>
        </p:nvGrpSpPr>
        <p:grpSpPr>
          <a:xfrm>
            <a:off x="176071" y="-123187"/>
            <a:ext cx="8847534" cy="2627058"/>
            <a:chOff x="-29327" y="29312"/>
            <a:chExt cx="9290700" cy="3722100"/>
          </a:xfrm>
        </p:grpSpPr>
        <p:sp>
          <p:nvSpPr>
            <p:cNvPr id="29" name="Google Shape;29;p8"/>
            <p:cNvSpPr/>
            <p:nvPr/>
          </p:nvSpPr>
          <p:spPr>
            <a:xfrm>
              <a:off x="-29327" y="36662"/>
              <a:ext cx="9290700" cy="3707400"/>
            </a:xfrm>
            <a:prstGeom prst="rect">
              <a:avLst/>
            </a:prstGeom>
            <a:noFill/>
            <a:ln cap="flat" cmpd="sng" w="2286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8"/>
            <p:cNvSpPr/>
            <p:nvPr/>
          </p:nvSpPr>
          <p:spPr>
            <a:xfrm>
              <a:off x="-29327" y="29312"/>
              <a:ext cx="9276000" cy="3722100"/>
            </a:xfrm>
            <a:prstGeom prst="roundRect">
              <a:avLst>
                <a:gd fmla="val 16667" name="adj"/>
              </a:avLst>
            </a:prstGeom>
            <a:noFill/>
            <a:ln cap="flat" cmpd="sng" w="2286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/>
            </a:p>
          </p:txBody>
        </p:sp>
      </p:grpSp>
      <p:sp>
        <p:nvSpPr>
          <p:cNvPr id="31" name="Google Shape;31;p8"/>
          <p:cNvSpPr/>
          <p:nvPr/>
        </p:nvSpPr>
        <p:spPr>
          <a:xfrm>
            <a:off x="3883896" y="2061300"/>
            <a:ext cx="144600" cy="144600"/>
          </a:xfrm>
          <a:prstGeom prst="ellipse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8">
            <a:hlinkClick action="ppaction://hlinksldjump" r:id="rId4"/>
          </p:cNvPr>
          <p:cNvSpPr/>
          <p:nvPr/>
        </p:nvSpPr>
        <p:spPr>
          <a:xfrm>
            <a:off x="4615146" y="2061300"/>
            <a:ext cx="144600" cy="144600"/>
          </a:xfrm>
          <a:prstGeom prst="ellipse">
            <a:avLst/>
          </a:prstGeom>
          <a:solidFill>
            <a:srgbClr val="CCCCCC"/>
          </a:solidFill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8">
            <a:hlinkClick action="ppaction://hlinksldjump" r:id="rId5"/>
          </p:cNvPr>
          <p:cNvSpPr/>
          <p:nvPr/>
        </p:nvSpPr>
        <p:spPr>
          <a:xfrm>
            <a:off x="4965396" y="2061300"/>
            <a:ext cx="144600" cy="144600"/>
          </a:xfrm>
          <a:prstGeom prst="ellipse">
            <a:avLst/>
          </a:prstGeom>
          <a:solidFill>
            <a:srgbClr val="CCCCCC"/>
          </a:solidFill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8">
            <a:hlinkClick action="ppaction://hlinksldjump" r:id="rId6"/>
          </p:cNvPr>
          <p:cNvSpPr/>
          <p:nvPr/>
        </p:nvSpPr>
        <p:spPr>
          <a:xfrm>
            <a:off x="5315646" y="2061300"/>
            <a:ext cx="144600" cy="144600"/>
          </a:xfrm>
          <a:prstGeom prst="ellipse">
            <a:avLst/>
          </a:prstGeom>
          <a:solidFill>
            <a:srgbClr val="CCCCCC"/>
          </a:solidFill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8">
            <a:hlinkClick action="ppaction://hlinksldjump" r:id="rId7"/>
          </p:cNvPr>
          <p:cNvSpPr/>
          <p:nvPr/>
        </p:nvSpPr>
        <p:spPr>
          <a:xfrm>
            <a:off x="4234146" y="2061300"/>
            <a:ext cx="144600" cy="144600"/>
          </a:xfrm>
          <a:prstGeom prst="ellipse">
            <a:avLst/>
          </a:prstGeom>
          <a:solidFill>
            <a:srgbClr val="CCCCCC"/>
          </a:solidFill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PR0052.JPG" id="40" name="Google Shape;40;p9"/>
          <p:cNvPicPr preferRelativeResize="0"/>
          <p:nvPr/>
        </p:nvPicPr>
        <p:blipFill rotWithShape="1">
          <a:blip r:embed="rId3">
            <a:alphaModFix/>
          </a:blip>
          <a:srcRect b="34825" l="0" r="0" t="25600"/>
          <a:stretch/>
        </p:blipFill>
        <p:spPr>
          <a:xfrm>
            <a:off x="27850" y="-210100"/>
            <a:ext cx="9144002" cy="27139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" name="Google Shape;41;p9"/>
          <p:cNvGrpSpPr/>
          <p:nvPr/>
        </p:nvGrpSpPr>
        <p:grpSpPr>
          <a:xfrm>
            <a:off x="84842" y="-123210"/>
            <a:ext cx="8937653" cy="2627058"/>
            <a:chOff x="-29327" y="29312"/>
            <a:chExt cx="9290700" cy="3722100"/>
          </a:xfrm>
        </p:grpSpPr>
        <p:sp>
          <p:nvSpPr>
            <p:cNvPr id="42" name="Google Shape;42;p9"/>
            <p:cNvSpPr/>
            <p:nvPr/>
          </p:nvSpPr>
          <p:spPr>
            <a:xfrm>
              <a:off x="-29327" y="36662"/>
              <a:ext cx="9290700" cy="3707400"/>
            </a:xfrm>
            <a:prstGeom prst="rect">
              <a:avLst/>
            </a:prstGeom>
            <a:noFill/>
            <a:ln cap="flat" cmpd="sng" w="2286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9"/>
            <p:cNvSpPr/>
            <p:nvPr/>
          </p:nvSpPr>
          <p:spPr>
            <a:xfrm>
              <a:off x="-29327" y="29312"/>
              <a:ext cx="9276000" cy="3722100"/>
            </a:xfrm>
            <a:prstGeom prst="roundRect">
              <a:avLst>
                <a:gd fmla="val 16667" name="adj"/>
              </a:avLst>
            </a:prstGeom>
            <a:noFill/>
            <a:ln cap="flat" cmpd="sng" w="2286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/>
            </a:p>
          </p:txBody>
        </p:sp>
      </p:grpSp>
      <p:sp>
        <p:nvSpPr>
          <p:cNvPr id="44" name="Google Shape;44;p9"/>
          <p:cNvSpPr/>
          <p:nvPr/>
        </p:nvSpPr>
        <p:spPr>
          <a:xfrm>
            <a:off x="4264896" y="2061300"/>
            <a:ext cx="144600" cy="144600"/>
          </a:xfrm>
          <a:prstGeom prst="ellipse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9">
            <a:hlinkClick action="ppaction://hlinksldjump" r:id="rId4"/>
          </p:cNvPr>
          <p:cNvSpPr/>
          <p:nvPr/>
        </p:nvSpPr>
        <p:spPr>
          <a:xfrm>
            <a:off x="4615146" y="2061300"/>
            <a:ext cx="144600" cy="144600"/>
          </a:xfrm>
          <a:prstGeom prst="ellipse">
            <a:avLst/>
          </a:prstGeom>
          <a:solidFill>
            <a:srgbClr val="CCCCCC"/>
          </a:solidFill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>
            <a:hlinkClick action="ppaction://hlinksldjump" r:id="rId5"/>
          </p:cNvPr>
          <p:cNvSpPr/>
          <p:nvPr/>
        </p:nvSpPr>
        <p:spPr>
          <a:xfrm>
            <a:off x="4965396" y="2061300"/>
            <a:ext cx="144600" cy="144600"/>
          </a:xfrm>
          <a:prstGeom prst="ellipse">
            <a:avLst/>
          </a:prstGeom>
          <a:solidFill>
            <a:srgbClr val="CCCCCC"/>
          </a:solidFill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>
            <a:hlinkClick action="ppaction://hlinksldjump" r:id="rId6"/>
          </p:cNvPr>
          <p:cNvSpPr/>
          <p:nvPr/>
        </p:nvSpPr>
        <p:spPr>
          <a:xfrm>
            <a:off x="5315646" y="2061300"/>
            <a:ext cx="144600" cy="144600"/>
          </a:xfrm>
          <a:prstGeom prst="ellipse">
            <a:avLst/>
          </a:prstGeom>
          <a:solidFill>
            <a:srgbClr val="CCCCCC"/>
          </a:solidFill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>
            <a:hlinkClick action="ppaction://hlinksldjump" r:id="rId7"/>
          </p:cNvPr>
          <p:cNvSpPr/>
          <p:nvPr/>
        </p:nvSpPr>
        <p:spPr>
          <a:xfrm>
            <a:off x="3929346" y="2061300"/>
            <a:ext cx="144600" cy="144600"/>
          </a:xfrm>
          <a:prstGeom prst="ellipse">
            <a:avLst/>
          </a:prstGeom>
          <a:solidFill>
            <a:srgbClr val="CCCCCC"/>
          </a:solidFill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PR0073.JPG" id="53" name="Google Shape;53;p10"/>
          <p:cNvPicPr preferRelativeResize="0"/>
          <p:nvPr/>
        </p:nvPicPr>
        <p:blipFill rotWithShape="1">
          <a:blip r:embed="rId3">
            <a:alphaModFix/>
          </a:blip>
          <a:srcRect b="40950" l="0" r="0" t="20743"/>
          <a:stretch/>
        </p:blipFill>
        <p:spPr>
          <a:xfrm>
            <a:off x="115450" y="-123175"/>
            <a:ext cx="9144002" cy="26270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" name="Google Shape;54;p10"/>
          <p:cNvGrpSpPr/>
          <p:nvPr/>
        </p:nvGrpSpPr>
        <p:grpSpPr>
          <a:xfrm>
            <a:off x="176071" y="-123187"/>
            <a:ext cx="8847534" cy="2627058"/>
            <a:chOff x="-29327" y="29312"/>
            <a:chExt cx="9290700" cy="3722100"/>
          </a:xfrm>
        </p:grpSpPr>
        <p:sp>
          <p:nvSpPr>
            <p:cNvPr id="55" name="Google Shape;55;p10"/>
            <p:cNvSpPr/>
            <p:nvPr/>
          </p:nvSpPr>
          <p:spPr>
            <a:xfrm>
              <a:off x="-29327" y="36662"/>
              <a:ext cx="9290700" cy="3707400"/>
            </a:xfrm>
            <a:prstGeom prst="rect">
              <a:avLst/>
            </a:prstGeom>
            <a:noFill/>
            <a:ln cap="flat" cmpd="sng" w="2286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0"/>
            <p:cNvSpPr/>
            <p:nvPr/>
          </p:nvSpPr>
          <p:spPr>
            <a:xfrm>
              <a:off x="-29327" y="29312"/>
              <a:ext cx="9276000" cy="3722100"/>
            </a:xfrm>
            <a:prstGeom prst="roundRect">
              <a:avLst>
                <a:gd fmla="val 16667" name="adj"/>
              </a:avLst>
            </a:prstGeom>
            <a:noFill/>
            <a:ln cap="flat" cmpd="sng" w="2286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10"/>
          <p:cNvSpPr/>
          <p:nvPr/>
        </p:nvSpPr>
        <p:spPr>
          <a:xfrm>
            <a:off x="4569696" y="2061300"/>
            <a:ext cx="144600" cy="144600"/>
          </a:xfrm>
          <a:prstGeom prst="ellipse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0">
            <a:hlinkClick action="ppaction://hlinksldjump" r:id="rId4"/>
          </p:cNvPr>
          <p:cNvSpPr/>
          <p:nvPr/>
        </p:nvSpPr>
        <p:spPr>
          <a:xfrm>
            <a:off x="3853146" y="2061300"/>
            <a:ext cx="144600" cy="144600"/>
          </a:xfrm>
          <a:prstGeom prst="ellipse">
            <a:avLst/>
          </a:prstGeom>
          <a:solidFill>
            <a:srgbClr val="CCCCCC"/>
          </a:solidFill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0">
            <a:hlinkClick action="ppaction://hlinksldjump" r:id="rId5"/>
          </p:cNvPr>
          <p:cNvSpPr/>
          <p:nvPr/>
        </p:nvSpPr>
        <p:spPr>
          <a:xfrm>
            <a:off x="4965396" y="2061300"/>
            <a:ext cx="144600" cy="144600"/>
          </a:xfrm>
          <a:prstGeom prst="ellipse">
            <a:avLst/>
          </a:prstGeom>
          <a:solidFill>
            <a:srgbClr val="CCCCCC"/>
          </a:solidFill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0">
            <a:hlinkClick action="ppaction://hlinksldjump" r:id="rId6"/>
          </p:cNvPr>
          <p:cNvSpPr/>
          <p:nvPr/>
        </p:nvSpPr>
        <p:spPr>
          <a:xfrm>
            <a:off x="5315646" y="2061300"/>
            <a:ext cx="144600" cy="144600"/>
          </a:xfrm>
          <a:prstGeom prst="ellipse">
            <a:avLst/>
          </a:prstGeom>
          <a:solidFill>
            <a:srgbClr val="CCCCCC"/>
          </a:solidFill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0">
            <a:hlinkClick action="ppaction://hlinksldjump" r:id="rId7"/>
          </p:cNvPr>
          <p:cNvSpPr/>
          <p:nvPr/>
        </p:nvSpPr>
        <p:spPr>
          <a:xfrm>
            <a:off x="4234146" y="2061300"/>
            <a:ext cx="144600" cy="144600"/>
          </a:xfrm>
          <a:prstGeom prst="ellipse">
            <a:avLst/>
          </a:prstGeom>
          <a:solidFill>
            <a:srgbClr val="CCCCCC"/>
          </a:solidFill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20140620_183837.jpg" id="66" name="Google Shape;66;p11"/>
          <p:cNvPicPr preferRelativeResize="0"/>
          <p:nvPr/>
        </p:nvPicPr>
        <p:blipFill rotWithShape="1">
          <a:blip r:embed="rId3">
            <a:alphaModFix/>
          </a:blip>
          <a:srcRect b="33519" l="0" r="0" t="13901"/>
          <a:stretch/>
        </p:blipFill>
        <p:spPr>
          <a:xfrm>
            <a:off x="27850" y="-123175"/>
            <a:ext cx="9144002" cy="2704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" name="Google Shape;67;p11"/>
          <p:cNvGrpSpPr/>
          <p:nvPr/>
        </p:nvGrpSpPr>
        <p:grpSpPr>
          <a:xfrm>
            <a:off x="118207" y="-123210"/>
            <a:ext cx="8906065" cy="2627058"/>
            <a:chOff x="-29327" y="29312"/>
            <a:chExt cx="9290700" cy="3722100"/>
          </a:xfrm>
        </p:grpSpPr>
        <p:sp>
          <p:nvSpPr>
            <p:cNvPr id="68" name="Google Shape;68;p11"/>
            <p:cNvSpPr/>
            <p:nvPr/>
          </p:nvSpPr>
          <p:spPr>
            <a:xfrm>
              <a:off x="-29327" y="36662"/>
              <a:ext cx="9290700" cy="3707400"/>
            </a:xfrm>
            <a:prstGeom prst="rect">
              <a:avLst/>
            </a:prstGeom>
            <a:noFill/>
            <a:ln cap="flat" cmpd="sng" w="2286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1"/>
            <p:cNvSpPr/>
            <p:nvPr/>
          </p:nvSpPr>
          <p:spPr>
            <a:xfrm>
              <a:off x="-29327" y="29312"/>
              <a:ext cx="9276000" cy="3722100"/>
            </a:xfrm>
            <a:prstGeom prst="roundRect">
              <a:avLst>
                <a:gd fmla="val 16667" name="adj"/>
              </a:avLst>
            </a:prstGeom>
            <a:noFill/>
            <a:ln cap="flat" cmpd="sng" w="2286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/>
            </a:p>
          </p:txBody>
        </p:sp>
      </p:grpSp>
      <p:sp>
        <p:nvSpPr>
          <p:cNvPr id="70" name="Google Shape;70;p11"/>
          <p:cNvSpPr/>
          <p:nvPr/>
        </p:nvSpPr>
        <p:spPr>
          <a:xfrm>
            <a:off x="5026896" y="2061300"/>
            <a:ext cx="144600" cy="144600"/>
          </a:xfrm>
          <a:prstGeom prst="ellipse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1">
            <a:hlinkClick action="ppaction://hlinksldjump" r:id="rId4"/>
          </p:cNvPr>
          <p:cNvSpPr/>
          <p:nvPr/>
        </p:nvSpPr>
        <p:spPr>
          <a:xfrm>
            <a:off x="4615146" y="2061300"/>
            <a:ext cx="144600" cy="144600"/>
          </a:xfrm>
          <a:prstGeom prst="ellipse">
            <a:avLst/>
          </a:prstGeom>
          <a:solidFill>
            <a:srgbClr val="CCCCCC"/>
          </a:solidFill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1">
            <a:hlinkClick action="ppaction://hlinksldjump" r:id="rId5"/>
          </p:cNvPr>
          <p:cNvSpPr/>
          <p:nvPr/>
        </p:nvSpPr>
        <p:spPr>
          <a:xfrm>
            <a:off x="3822396" y="2061300"/>
            <a:ext cx="144600" cy="144600"/>
          </a:xfrm>
          <a:prstGeom prst="ellipse">
            <a:avLst/>
          </a:prstGeom>
          <a:solidFill>
            <a:srgbClr val="CCCCCC"/>
          </a:solidFill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1">
            <a:hlinkClick action="ppaction://hlinksldjump" r:id="rId6"/>
          </p:cNvPr>
          <p:cNvSpPr/>
          <p:nvPr/>
        </p:nvSpPr>
        <p:spPr>
          <a:xfrm>
            <a:off x="5391846" y="2061300"/>
            <a:ext cx="144600" cy="144600"/>
          </a:xfrm>
          <a:prstGeom prst="ellipse">
            <a:avLst/>
          </a:prstGeom>
          <a:solidFill>
            <a:srgbClr val="CCCCCC"/>
          </a:solidFill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1">
            <a:hlinkClick action="ppaction://hlinksldjump" r:id="rId7"/>
          </p:cNvPr>
          <p:cNvSpPr/>
          <p:nvPr/>
        </p:nvSpPr>
        <p:spPr>
          <a:xfrm>
            <a:off x="4234146" y="2061300"/>
            <a:ext cx="144600" cy="144600"/>
          </a:xfrm>
          <a:prstGeom prst="ellipse">
            <a:avLst/>
          </a:prstGeom>
          <a:solidFill>
            <a:srgbClr val="CCCCCC"/>
          </a:solidFill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20140621_091051.jpg" id="79" name="Google Shape;79;p12"/>
          <p:cNvPicPr preferRelativeResize="0"/>
          <p:nvPr/>
        </p:nvPicPr>
        <p:blipFill rotWithShape="1">
          <a:blip r:embed="rId3">
            <a:alphaModFix/>
          </a:blip>
          <a:srcRect b="41589" l="0" r="0" t="6122"/>
          <a:stretch/>
        </p:blipFill>
        <p:spPr>
          <a:xfrm>
            <a:off x="115450" y="-123175"/>
            <a:ext cx="9144002" cy="26893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" name="Google Shape;80;p12"/>
          <p:cNvGrpSpPr/>
          <p:nvPr/>
        </p:nvGrpSpPr>
        <p:grpSpPr>
          <a:xfrm>
            <a:off x="176071" y="-123187"/>
            <a:ext cx="8847534" cy="2627058"/>
            <a:chOff x="-29327" y="29312"/>
            <a:chExt cx="9290700" cy="3722100"/>
          </a:xfrm>
        </p:grpSpPr>
        <p:sp>
          <p:nvSpPr>
            <p:cNvPr id="81" name="Google Shape;81;p12"/>
            <p:cNvSpPr/>
            <p:nvPr/>
          </p:nvSpPr>
          <p:spPr>
            <a:xfrm>
              <a:off x="-29327" y="36662"/>
              <a:ext cx="9290700" cy="3707400"/>
            </a:xfrm>
            <a:prstGeom prst="rect">
              <a:avLst/>
            </a:prstGeom>
            <a:noFill/>
            <a:ln cap="flat" cmpd="sng" w="2286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2"/>
            <p:cNvSpPr/>
            <p:nvPr/>
          </p:nvSpPr>
          <p:spPr>
            <a:xfrm>
              <a:off x="-29327" y="29312"/>
              <a:ext cx="9276000" cy="3722100"/>
            </a:xfrm>
            <a:prstGeom prst="roundRect">
              <a:avLst>
                <a:gd fmla="val 16667" name="adj"/>
              </a:avLst>
            </a:prstGeom>
            <a:noFill/>
            <a:ln cap="flat" cmpd="sng" w="2286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/>
            </a:p>
          </p:txBody>
        </p:sp>
      </p:grpSp>
      <p:sp>
        <p:nvSpPr>
          <p:cNvPr id="83" name="Google Shape;83;p12"/>
          <p:cNvSpPr/>
          <p:nvPr/>
        </p:nvSpPr>
        <p:spPr>
          <a:xfrm>
            <a:off x="5331696" y="2061300"/>
            <a:ext cx="144600" cy="144600"/>
          </a:xfrm>
          <a:prstGeom prst="ellipse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2">
            <a:hlinkClick action="ppaction://hlinksldjump" r:id="rId4"/>
          </p:cNvPr>
          <p:cNvSpPr/>
          <p:nvPr/>
        </p:nvSpPr>
        <p:spPr>
          <a:xfrm>
            <a:off x="4615146" y="2061300"/>
            <a:ext cx="144600" cy="144600"/>
          </a:xfrm>
          <a:prstGeom prst="ellipse">
            <a:avLst/>
          </a:prstGeom>
          <a:solidFill>
            <a:srgbClr val="CCCCCC"/>
          </a:solidFill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2">
            <a:hlinkClick action="ppaction://hlinksldjump" r:id="rId5"/>
          </p:cNvPr>
          <p:cNvSpPr/>
          <p:nvPr/>
        </p:nvSpPr>
        <p:spPr>
          <a:xfrm>
            <a:off x="4965396" y="2061300"/>
            <a:ext cx="144600" cy="144600"/>
          </a:xfrm>
          <a:prstGeom prst="ellipse">
            <a:avLst/>
          </a:prstGeom>
          <a:solidFill>
            <a:srgbClr val="CCCCCC"/>
          </a:solidFill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2">
            <a:hlinkClick action="ppaction://hlinksldjump" r:id="rId6"/>
          </p:cNvPr>
          <p:cNvSpPr/>
          <p:nvPr/>
        </p:nvSpPr>
        <p:spPr>
          <a:xfrm>
            <a:off x="3867846" y="2061300"/>
            <a:ext cx="144600" cy="144600"/>
          </a:xfrm>
          <a:prstGeom prst="ellipse">
            <a:avLst/>
          </a:prstGeom>
          <a:solidFill>
            <a:srgbClr val="CCCCCC"/>
          </a:solidFill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2">
            <a:hlinkClick action="ppaction://hlinksldjump" r:id="rId7"/>
          </p:cNvPr>
          <p:cNvSpPr/>
          <p:nvPr/>
        </p:nvSpPr>
        <p:spPr>
          <a:xfrm>
            <a:off x="4234146" y="2061300"/>
            <a:ext cx="144600" cy="144600"/>
          </a:xfrm>
          <a:prstGeom prst="ellipse">
            <a:avLst/>
          </a:prstGeom>
          <a:solidFill>
            <a:srgbClr val="CCCCCC"/>
          </a:solidFill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20140620_175032.jpg" id="92" name="Google Shape;9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3335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/>
          <p:nvPr/>
        </p:nvSpPr>
        <p:spPr>
          <a:xfrm>
            <a:off x="5331696" y="2061300"/>
            <a:ext cx="144600" cy="144600"/>
          </a:xfrm>
          <a:prstGeom prst="ellipse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3">
            <a:hlinkClick action="ppaction://hlinksldjump" r:id="rId4"/>
          </p:cNvPr>
          <p:cNvSpPr/>
          <p:nvPr/>
        </p:nvSpPr>
        <p:spPr>
          <a:xfrm>
            <a:off x="4615146" y="2061300"/>
            <a:ext cx="144600" cy="144600"/>
          </a:xfrm>
          <a:prstGeom prst="ellipse">
            <a:avLst/>
          </a:prstGeom>
          <a:solidFill>
            <a:srgbClr val="CCCCCC"/>
          </a:solidFill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3">
            <a:hlinkClick action="ppaction://hlinksldjump" r:id="rId5"/>
          </p:cNvPr>
          <p:cNvSpPr/>
          <p:nvPr/>
        </p:nvSpPr>
        <p:spPr>
          <a:xfrm>
            <a:off x="4965396" y="2061300"/>
            <a:ext cx="144600" cy="144600"/>
          </a:xfrm>
          <a:prstGeom prst="ellipse">
            <a:avLst/>
          </a:prstGeom>
          <a:solidFill>
            <a:srgbClr val="CCCCCC"/>
          </a:solidFill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3">
            <a:hlinkClick action="ppaction://hlinksldjump" r:id="rId6"/>
          </p:cNvPr>
          <p:cNvSpPr/>
          <p:nvPr/>
        </p:nvSpPr>
        <p:spPr>
          <a:xfrm>
            <a:off x="3867846" y="2061300"/>
            <a:ext cx="144600" cy="144600"/>
          </a:xfrm>
          <a:prstGeom prst="ellipse">
            <a:avLst/>
          </a:prstGeom>
          <a:solidFill>
            <a:srgbClr val="CCCCCC"/>
          </a:solidFill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>
            <a:hlinkClick action="ppaction://hlinksldjump" r:id="rId7"/>
          </p:cNvPr>
          <p:cNvSpPr/>
          <p:nvPr/>
        </p:nvSpPr>
        <p:spPr>
          <a:xfrm>
            <a:off x="4234146" y="2061300"/>
            <a:ext cx="144600" cy="144600"/>
          </a:xfrm>
          <a:prstGeom prst="ellipse">
            <a:avLst/>
          </a:prstGeom>
          <a:solidFill>
            <a:srgbClr val="CCCCCC"/>
          </a:solidFill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" name="Google Shape;98;p13"/>
          <p:cNvGrpSpPr/>
          <p:nvPr/>
        </p:nvGrpSpPr>
        <p:grpSpPr>
          <a:xfrm>
            <a:off x="176071" y="-123187"/>
            <a:ext cx="8847534" cy="2627058"/>
            <a:chOff x="-29327" y="29312"/>
            <a:chExt cx="9290700" cy="3722100"/>
          </a:xfrm>
        </p:grpSpPr>
        <p:sp>
          <p:nvSpPr>
            <p:cNvPr id="99" name="Google Shape;99;p13"/>
            <p:cNvSpPr/>
            <p:nvPr/>
          </p:nvSpPr>
          <p:spPr>
            <a:xfrm>
              <a:off x="-29327" y="36662"/>
              <a:ext cx="9290700" cy="3707400"/>
            </a:xfrm>
            <a:prstGeom prst="rect">
              <a:avLst/>
            </a:prstGeom>
            <a:noFill/>
            <a:ln cap="flat" cmpd="sng" w="2286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-29327" y="29312"/>
              <a:ext cx="9276000" cy="3722100"/>
            </a:xfrm>
            <a:prstGeom prst="roundRect">
              <a:avLst>
                <a:gd fmla="val 16667" name="adj"/>
              </a:avLst>
            </a:prstGeom>
            <a:noFill/>
            <a:ln cap="flat" cmpd="sng" w="2286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Custom 345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