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:notes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p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:notes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" name="Google Shape;39;p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:notes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:notes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1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:notes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1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:notes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:notes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1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:notes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1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8"/>
          <p:cNvPicPr preferRelativeResize="0"/>
          <p:nvPr/>
        </p:nvPicPr>
        <p:blipFill rotWithShape="1">
          <a:blip r:embed="rId3">
            <a:alphaModFix/>
          </a:blip>
          <a:srcRect b="-11523" l="0" r="0" t="14680"/>
          <a:stretch/>
        </p:blipFill>
        <p:spPr>
          <a:xfrm>
            <a:off x="0" y="-145325"/>
            <a:ext cx="9144003" cy="70033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8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8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 rotWithShape="1">
          <a:blip r:embed="rId3">
            <a:alphaModFix/>
          </a:blip>
          <a:srcRect b="-16020" l="0" r="0" t="19738"/>
          <a:stretch/>
        </p:blipFill>
        <p:spPr>
          <a:xfrm>
            <a:off x="0" y="0"/>
            <a:ext cx="9144003" cy="6603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90000"/>
            <a:ext cx="9144003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489700"/>
            <a:ext cx="9144003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2"/>
          <p:cNvPicPr preferRelativeResize="0"/>
          <p:nvPr/>
        </p:nvPicPr>
        <p:blipFill rotWithShape="1">
          <a:blip r:embed="rId3">
            <a:alphaModFix/>
          </a:blip>
          <a:srcRect b="-14559" l="0" r="0" t="14560"/>
          <a:stretch/>
        </p:blipFill>
        <p:spPr>
          <a:xfrm>
            <a:off x="0" y="0"/>
            <a:ext cx="9144003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280303"/>
            <a:ext cx="9143998" cy="6075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25" y="-1635000"/>
            <a:ext cx="9144003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962050"/>
            <a:ext cx="9144003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